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84719ec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84719ec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0b601d4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0b601d4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84719ecb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84719ecb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862a95ac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862a95ac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84719ecb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84719ecb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84719ecbe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84719ecbe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84719ecbe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84719ecbe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7; layer 14;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84719ecbe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84719ecbe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layer 30; layer 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84719ecbe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84719ecbe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84719ec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84719ec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hyperlink" Target="https://glassboxmedicine.com/2019/06/11/cnn-heat-maps-class-activation-mapping-ca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hyperlink" Target="https://pixabay.com/" TargetMode="External"/><Relationship Id="rId6" Type="http://schemas.openxmlformats.org/officeDocument/2006/relationships/hyperlink" Target="https://pixabay.com/" TargetMode="External"/><Relationship Id="rId7" Type="http://schemas.openxmlformats.org/officeDocument/2006/relationships/hyperlink" Target="https://artelus.com/products.php#dristi" TargetMode="External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hyperlink" Target="https://en.wikipedia.org/wiki/Elon_Mus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setosa.io/ev/image-kernel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Relationship Id="rId4" Type="http://schemas.openxmlformats.org/officeDocument/2006/relationships/hyperlink" Target="https://medium.com/nybles/a-brief-guide-to-convolutional-neural-network-cnn-642f47e88ed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hyperlink" Target="https://towardsdatascience.com/how-to-visualize-convolutional-features-in-40-lines-of-code-70b7d87b003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hyperlink" Target="https://towardsdatascience.com/how-to-visualize-convolutional-features-in-40-lines-of-code-70b7d87b003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www.gilpa.co.uk/2018/02/breed-profile-siberian-husky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glassboxmedicine.com/2019/06/11/cnn-heat-maps-class-activation-mapping-ca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3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/>
              <a:t>recognition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WDSS Virtual Talk: Opening the Black Box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828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Davey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53" y="1152488"/>
            <a:ext cx="3439715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574" y="1164648"/>
            <a:ext cx="3439725" cy="33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8012525" y="4679300"/>
            <a:ext cx="1869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1097525" y="445025"/>
            <a:ext cx="8520600" cy="3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0">
                <a:solidFill>
                  <a:schemeClr val="dk2"/>
                </a:solidFill>
              </a:rPr>
              <a:t>Thanks for listening!</a:t>
            </a:r>
            <a:endParaRPr sz="10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150" y="152400"/>
            <a:ext cx="4129450" cy="27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0" y="152400"/>
            <a:ext cx="3330598" cy="22169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7572725" y="4734900"/>
            <a:ext cx="1869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Source</a:t>
            </a:r>
            <a:r>
              <a:rPr lang="en" u="sng">
                <a:solidFill>
                  <a:schemeClr val="hlink"/>
                </a:solidFill>
                <a:hlinkClick r:id="rId6"/>
              </a:rPr>
              <a:t>1,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7"/>
              </a:rPr>
              <a:t>Source2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1300" y="2369324"/>
            <a:ext cx="3525734" cy="26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48687" l="11631" r="10981" t="2977"/>
          <a:stretch/>
        </p:blipFill>
        <p:spPr>
          <a:xfrm>
            <a:off x="2033000" y="170850"/>
            <a:ext cx="4982025" cy="46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8267800" y="4727325"/>
            <a:ext cx="1869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44120"/>
            <a:ext cx="9144000" cy="385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8201800" y="4751750"/>
            <a:ext cx="1869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077" y="0"/>
            <a:ext cx="70455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8249200" y="4734900"/>
            <a:ext cx="1869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00" y="488000"/>
            <a:ext cx="3886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075" y="488000"/>
            <a:ext cx="38862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8272325" y="4727475"/>
            <a:ext cx="1869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75" y="508100"/>
            <a:ext cx="3886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900" y="508100"/>
            <a:ext cx="38862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8262750" y="4699625"/>
            <a:ext cx="1869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00" y="0"/>
            <a:ext cx="7721650" cy="47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8291375" y="4683925"/>
            <a:ext cx="1869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25" y="290700"/>
            <a:ext cx="7263850" cy="46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8141450" y="4740300"/>
            <a:ext cx="1869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